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4" r:id="rId9"/>
    <p:sldId id="267" r:id="rId10"/>
    <p:sldId id="268" r:id="rId11"/>
    <p:sldId id="269" r:id="rId12"/>
    <p:sldId id="270" r:id="rId13"/>
    <p:sldId id="261" r:id="rId14"/>
    <p:sldId id="263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:\Разработка шаблонов\Красные цветы\Red_flo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6624736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6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3" y="5517232"/>
            <a:ext cx="4896545" cy="766936"/>
          </a:xfrm>
        </p:spPr>
        <p:txBody>
          <a:bodyPr/>
          <a:lstStyle>
            <a:lvl1pPr marL="0" indent="0" algn="ctr">
              <a:buNone/>
              <a:defRPr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85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5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Разработка шаблонов\Красные цветы\Red_flowers-Sla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908175" y="260350"/>
            <a:ext cx="7127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908175" y="1268413"/>
            <a:ext cx="712787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15875" y="6542088"/>
            <a:ext cx="16017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ru-RU" sz="1100" smtClean="0">
                <a:solidFill>
                  <a:srgbClr val="FAC090"/>
                </a:solidFill>
                <a:latin typeface="Boyarsky" pitchFamily="33" charset="0"/>
              </a:rPr>
              <a:t>ProPowerPoint.Ru</a:t>
            </a:r>
            <a:endParaRPr lang="ru-RU" altLang="ru-RU" sz="1100" smtClean="0">
              <a:solidFill>
                <a:srgbClr val="FAC090"/>
              </a:solidFill>
              <a:latin typeface="Boyarsky" pitchFamily="3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692150"/>
            <a:ext cx="6624637" cy="14700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ln w="11430">
                  <a:solidFill>
                    <a:sysClr val="windowText" lastClr="000000"/>
                  </a:solidFill>
                </a:ln>
              </a:rPr>
              <a:t>День Матери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127875" cy="647700"/>
          </a:xfrm>
        </p:spPr>
        <p:txBody>
          <a:bodyPr/>
          <a:lstStyle/>
          <a:p>
            <a:r>
              <a:rPr lang="ru-RU" sz="6000" b="1" dirty="0" smtClean="0">
                <a:ln w="180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Розы</a:t>
            </a:r>
            <a:endParaRPr lang="ru-RU" sz="6000" b="1" dirty="0">
              <a:ln w="180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266" name="Picture 2" descr="http://i034.radikal.ru/0805/5c/17005b4f89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4752528" cy="543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28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127875" cy="647700"/>
          </a:xfrm>
        </p:spPr>
        <p:txBody>
          <a:bodyPr/>
          <a:lstStyle/>
          <a:p>
            <a:r>
              <a:rPr lang="ru-RU" sz="6000" b="1" dirty="0" smtClean="0">
                <a:ln w="180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Гвоздика</a:t>
            </a:r>
            <a:endParaRPr lang="ru-RU" sz="6000" b="1" dirty="0">
              <a:ln w="180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810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127875" cy="647700"/>
          </a:xfrm>
        </p:spPr>
        <p:txBody>
          <a:bodyPr/>
          <a:lstStyle/>
          <a:p>
            <a:r>
              <a:rPr lang="ru-RU" sz="60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Букет для мамы</a:t>
            </a:r>
            <a:endParaRPr lang="ru-RU" sz="6000" b="1" dirty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64729"/>
            <a:ext cx="4882908" cy="549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327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r="5118"/>
          <a:stretch/>
        </p:blipFill>
        <p:spPr bwMode="auto">
          <a:xfrm>
            <a:off x="1835696" y="1772816"/>
            <a:ext cx="7308304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Песня для мамы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5845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9258"/>
            <a:ext cx="5030600" cy="650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315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6840760" cy="3456384"/>
          </a:xfrm>
        </p:spPr>
        <p:txBody>
          <a:bodyPr/>
          <a:lstStyle/>
          <a:p>
            <a:r>
              <a:rPr lang="ru-RU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Поздравляем наших любимых и родных </a:t>
            </a:r>
            <a:r>
              <a:rPr lang="ru-RU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мам и бабушек</a:t>
            </a:r>
            <a:endParaRPr lang="ru-RU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75" y="260350"/>
            <a:ext cx="7127875" cy="72037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День Матери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908175" y="1268413"/>
            <a:ext cx="7127875" cy="5112915"/>
          </a:xfrm>
        </p:spPr>
        <p:txBody>
          <a:bodyPr numCol="2"/>
          <a:lstStyle/>
          <a:p>
            <a:pPr marL="0" indent="0">
              <a:buNone/>
            </a:pPr>
            <a:r>
              <a:rPr lang="ru-RU" altLang="ru-RU" sz="2400" dirty="0" smtClean="0"/>
              <a:t>Воспеваем то, что вечно ново,</a:t>
            </a:r>
          </a:p>
          <a:p>
            <a:pPr marL="0" indent="0">
              <a:buNone/>
            </a:pPr>
            <a:r>
              <a:rPr lang="ru-RU" altLang="ru-RU" sz="2400" dirty="0" smtClean="0"/>
              <a:t>И хотя совсем не гимн поем,</a:t>
            </a:r>
          </a:p>
          <a:p>
            <a:pPr marL="0" indent="0">
              <a:buNone/>
            </a:pPr>
            <a:r>
              <a:rPr lang="ru-RU" altLang="ru-RU" sz="2400" dirty="0" smtClean="0"/>
              <a:t>Но в душе родившееся слово</a:t>
            </a:r>
          </a:p>
          <a:p>
            <a:pPr marL="0" indent="0">
              <a:buNone/>
            </a:pPr>
            <a:r>
              <a:rPr lang="ru-RU" altLang="ru-RU" sz="2400" dirty="0" smtClean="0"/>
              <a:t>Обретает музыку свою…</a:t>
            </a:r>
          </a:p>
          <a:p>
            <a:pPr marL="0" indent="0">
              <a:buNone/>
            </a:pPr>
            <a:endParaRPr lang="ru-RU" altLang="ru-RU" sz="2400" dirty="0"/>
          </a:p>
          <a:p>
            <a:pPr marL="0" indent="0">
              <a:buNone/>
            </a:pPr>
            <a:endParaRPr lang="ru-RU" altLang="ru-RU" sz="2400" dirty="0" smtClean="0"/>
          </a:p>
          <a:p>
            <a:pPr marL="0" indent="0">
              <a:buNone/>
            </a:pPr>
            <a:endParaRPr lang="ru-RU" altLang="ru-RU" sz="2400" dirty="0"/>
          </a:p>
          <a:p>
            <a:pPr marL="0" indent="0">
              <a:buNone/>
            </a:pPr>
            <a:endParaRPr lang="ru-RU" altLang="ru-RU" sz="2400" dirty="0" smtClean="0"/>
          </a:p>
          <a:p>
            <a:pPr marL="0" indent="0">
              <a:buNone/>
            </a:pPr>
            <a:endParaRPr lang="ru-RU" altLang="ru-RU" sz="2400" dirty="0" smtClean="0"/>
          </a:p>
          <a:p>
            <a:pPr marL="0" indent="0">
              <a:buNone/>
            </a:pPr>
            <a:r>
              <a:rPr lang="ru-RU" altLang="ru-RU" sz="2400" dirty="0" smtClean="0"/>
              <a:t>Слово это сроду не обидит,</a:t>
            </a:r>
          </a:p>
          <a:p>
            <a:pPr marL="0" indent="0">
              <a:buNone/>
            </a:pPr>
            <a:r>
              <a:rPr lang="ru-RU" altLang="ru-RU" sz="2400" dirty="0" smtClean="0"/>
              <a:t>В нем сокрыто жизни существо,</a:t>
            </a:r>
          </a:p>
          <a:p>
            <a:pPr marL="0" indent="0">
              <a:buNone/>
            </a:pPr>
            <a:r>
              <a:rPr lang="ru-RU" altLang="ru-RU" sz="2400" dirty="0" smtClean="0"/>
              <a:t>В нем – исток всего,</a:t>
            </a:r>
          </a:p>
          <a:p>
            <a:pPr marL="0" indent="0">
              <a:buNone/>
            </a:pPr>
            <a:r>
              <a:rPr lang="ru-RU" altLang="ru-RU" sz="2400" dirty="0" smtClean="0"/>
              <a:t>Ему конца и нету,</a:t>
            </a:r>
          </a:p>
          <a:p>
            <a:pPr marL="0" indent="0">
              <a:buNone/>
            </a:pPr>
            <a:r>
              <a:rPr lang="ru-RU" altLang="ru-RU" sz="2400" dirty="0" smtClean="0"/>
              <a:t>И я произношу его….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9" t="7017" r="12765" b="24423"/>
          <a:stretch/>
        </p:blipFill>
        <p:spPr bwMode="auto">
          <a:xfrm>
            <a:off x="5508104" y="4365104"/>
            <a:ext cx="2376264" cy="220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75" y="260350"/>
            <a:ext cx="7127875" cy="72037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День Матери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908175" y="1268413"/>
            <a:ext cx="7127875" cy="2952675"/>
          </a:xfrm>
        </p:spPr>
        <p:txBody>
          <a:bodyPr numCol="1"/>
          <a:lstStyle/>
          <a:p>
            <a:r>
              <a:rPr lang="ru-RU" sz="2400" dirty="0"/>
              <a:t>С матерью жить - ни горя, ни скуки не знать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/>
              <a:t>Материнское слово мимо не молвится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Сердце матери лучше солнца греет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Материнское благословение и в воде не тонет, и в огне не горит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Кто мать и отца почитает, тот вовеки не погибает.</a:t>
            </a:r>
            <a:endParaRPr lang="ru-RU" altLang="ru-RU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513745" cy="282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83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na\Downloads\school\полезное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6480720" cy="6532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74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День Матери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088416"/>
            <a:ext cx="4812695" cy="540124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Кто пришел ко мне с утра</a:t>
            </a:r>
          </a:p>
          <a:p>
            <a:pPr marL="0" indent="0">
              <a:buNone/>
            </a:pPr>
            <a:r>
              <a:rPr lang="ru-RU" sz="2400" dirty="0" smtClean="0"/>
              <a:t>Кто сказал: «Вставать пора!»</a:t>
            </a:r>
          </a:p>
          <a:p>
            <a:pPr marL="0" indent="0">
              <a:buNone/>
            </a:pPr>
            <a:r>
              <a:rPr lang="ru-RU" sz="2400" dirty="0" smtClean="0"/>
              <a:t>Завтрак кто с утра сварил?</a:t>
            </a:r>
          </a:p>
          <a:p>
            <a:pPr marL="0" indent="0">
              <a:buNone/>
            </a:pPr>
            <a:r>
              <a:rPr lang="ru-RU" sz="2400" dirty="0" smtClean="0"/>
              <a:t>В чашку чаю кто налил?</a:t>
            </a:r>
          </a:p>
          <a:p>
            <a:pPr marL="0" indent="0">
              <a:buNone/>
            </a:pPr>
            <a:r>
              <a:rPr lang="ru-RU" sz="2400" dirty="0" smtClean="0"/>
              <a:t>Кто косички мне заплел?</a:t>
            </a:r>
          </a:p>
          <a:p>
            <a:pPr marL="0" indent="0">
              <a:buNone/>
            </a:pPr>
            <a:r>
              <a:rPr lang="ru-RU" sz="2400" dirty="0" smtClean="0"/>
              <a:t>Целый дом один подмел?</a:t>
            </a:r>
          </a:p>
          <a:p>
            <a:pPr marL="0" indent="0">
              <a:buNone/>
            </a:pPr>
            <a:r>
              <a:rPr lang="ru-RU" sz="2400" dirty="0" smtClean="0"/>
              <a:t>Кто меня поцеловал?</a:t>
            </a:r>
          </a:p>
          <a:p>
            <a:pPr marL="0" indent="0">
              <a:buNone/>
            </a:pPr>
            <a:r>
              <a:rPr lang="ru-RU" sz="2400" dirty="0" smtClean="0"/>
              <a:t>Кто ребячий любит смех?</a:t>
            </a:r>
          </a:p>
          <a:p>
            <a:pPr marL="0" indent="0">
              <a:buNone/>
            </a:pPr>
            <a:r>
              <a:rPr lang="ru-RU" sz="2400" dirty="0" smtClean="0"/>
              <a:t>Кто на свете лучше всех?</a:t>
            </a:r>
          </a:p>
          <a:p>
            <a:endParaRPr lang="ru-RU" sz="2400" dirty="0"/>
          </a:p>
          <a:p>
            <a:pPr marL="0" indent="0" algn="ctr">
              <a:buNone/>
            </a:pPr>
            <a:r>
              <a:rPr lang="ru-RU" sz="4400" b="1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МАМА!</a:t>
            </a:r>
            <a:endParaRPr lang="ru-RU" sz="4400" b="1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00" b="90200" l="10600" r="9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7746" r="6462" b="9775"/>
          <a:stretch/>
        </p:blipFill>
        <p:spPr bwMode="auto">
          <a:xfrm>
            <a:off x="6034487" y="3789039"/>
            <a:ext cx="3109513" cy="307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71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lena\Downloads\school\полезное\bf0c9c577f4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1916832"/>
            <a:ext cx="3171262" cy="48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556792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Бабуля, как же много значит</a:t>
            </a:r>
          </a:p>
          <a:p>
            <a:r>
              <a:rPr lang="ru-RU" sz="2400" dirty="0"/>
              <a:t>Для всей семьи твое тепло!</a:t>
            </a:r>
          </a:p>
          <a:p>
            <a:r>
              <a:rPr lang="ru-RU" sz="2400" dirty="0"/>
              <a:t>Не представляю жизнь иначе,</a:t>
            </a:r>
          </a:p>
          <a:p>
            <a:r>
              <a:rPr lang="ru-RU" sz="2400" dirty="0"/>
              <a:t>Все рассказать – не хватит слов!</a:t>
            </a:r>
          </a:p>
          <a:p>
            <a:endParaRPr lang="ru-RU" sz="2400" dirty="0"/>
          </a:p>
          <a:p>
            <a:r>
              <a:rPr lang="ru-RU" sz="2400" dirty="0"/>
              <a:t>Тебе желаю я в День мамы</a:t>
            </a:r>
          </a:p>
          <a:p>
            <a:r>
              <a:rPr lang="ru-RU" sz="2400" dirty="0"/>
              <a:t>Чудес, подаренных судьбой.</a:t>
            </a:r>
          </a:p>
          <a:p>
            <a:r>
              <a:rPr lang="ru-RU" sz="2400" dirty="0"/>
              <a:t>Будь радостной, счастливой самой,</a:t>
            </a:r>
          </a:p>
          <a:p>
            <a:r>
              <a:rPr lang="ru-RU" sz="2400" dirty="0"/>
              <a:t>И бесконечно молодой!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День Матери</a:t>
            </a:r>
            <a:endParaRPr lang="ru-RU" b="1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462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71437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404664"/>
            <a:ext cx="29386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 дворе</a:t>
            </a:r>
            <a:endParaRPr lang="ru-RU" sz="54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6437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127875" cy="647700"/>
          </a:xfrm>
        </p:spPr>
        <p:txBody>
          <a:bodyPr/>
          <a:lstStyle/>
          <a:p>
            <a:r>
              <a:rPr lang="ru-RU" sz="60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Тюльпан</a:t>
            </a:r>
            <a:endParaRPr lang="ru-RU" sz="6000" b="1" dirty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218" name="Picture 2" descr="http://lenagold.narod.ru/fon/clipart/t/tulp/roz/roztulp04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4801345" cy="38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31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127875" cy="647700"/>
          </a:xfrm>
        </p:spPr>
        <p:txBody>
          <a:bodyPr/>
          <a:lstStyle/>
          <a:p>
            <a:r>
              <a:rPr lang="ru-RU" sz="60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Василек</a:t>
            </a:r>
            <a:endParaRPr lang="ru-RU" sz="6000" b="1" dirty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42" name="Picture 2" descr="http://img0.liveinternet.ru/images/attach/c/10/111/806/111806346_4962454_pag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86635"/>
            <a:ext cx="378142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26723"/>
      </p:ext>
    </p:extLst>
  </p:cSld>
  <p:clrMapOvr>
    <a:masterClrMapping/>
  </p:clrMapOvr>
</p:sld>
</file>

<file path=ppt/theme/theme1.xml><?xml version="1.0" encoding="utf-8"?>
<a:theme xmlns:a="http://schemas.openxmlformats.org/drawingml/2006/main" name="Re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Red_flowers</Template>
  <TotalTime>132</TotalTime>
  <Words>227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Red_flowers</vt:lpstr>
      <vt:lpstr>День Матери</vt:lpstr>
      <vt:lpstr>День Матери</vt:lpstr>
      <vt:lpstr>День Матери</vt:lpstr>
      <vt:lpstr>Презентация PowerPoint</vt:lpstr>
      <vt:lpstr>День Матери</vt:lpstr>
      <vt:lpstr>День Матери</vt:lpstr>
      <vt:lpstr>Презентация PowerPoint</vt:lpstr>
      <vt:lpstr>Тюльпан</vt:lpstr>
      <vt:lpstr>Василек</vt:lpstr>
      <vt:lpstr>Розы</vt:lpstr>
      <vt:lpstr>Гвоздика</vt:lpstr>
      <vt:lpstr>Букет для мамы</vt:lpstr>
      <vt:lpstr>Песня для мамы</vt:lpstr>
      <vt:lpstr>Презентация PowerPoint</vt:lpstr>
      <vt:lpstr>Поздравляем наших любимых и родных мам и бабушек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lena</dc:creator>
  <dc:description>http://propowerpoint.ru - бесплатные шаблоны для презентаций. Уроки и секреты PowerPoint.</dc:description>
  <cp:lastModifiedBy>lena</cp:lastModifiedBy>
  <cp:revision>17</cp:revision>
  <dcterms:created xsi:type="dcterms:W3CDTF">2014-11-27T19:40:56Z</dcterms:created>
  <dcterms:modified xsi:type="dcterms:W3CDTF">2014-12-10T13:10:00Z</dcterms:modified>
</cp:coreProperties>
</file>